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1" r:id="rId2"/>
    <p:sldId id="309" r:id="rId3"/>
    <p:sldId id="312" r:id="rId4"/>
    <p:sldId id="313" r:id="rId5"/>
    <p:sldId id="314" r:id="rId6"/>
    <p:sldId id="315" r:id="rId7"/>
    <p:sldId id="317" r:id="rId8"/>
    <p:sldId id="31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0000"/>
    <a:srgbClr val="004200"/>
    <a:srgbClr val="000D26"/>
    <a:srgbClr val="924900"/>
    <a:srgbClr val="2A65AC"/>
    <a:srgbClr val="FAFB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35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9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4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4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№39 город Ковров</a:t>
            </a:r>
            <a:endParaRPr lang="ru-RU" b="1" dirty="0" smtClean="0"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4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7158" y="1293484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развлекательная игра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Умники и умницы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посвященная одному из дней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Воинской славы  - Дню народного единства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071934" y="5000636"/>
            <a:ext cx="4786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4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Свистова И.В., воспитатель </a:t>
            </a:r>
            <a:endParaRPr lang="ru-RU" b="1" dirty="0" smtClean="0">
              <a:solidFill>
                <a:srgbClr val="0042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4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Лебедева </a:t>
            </a:r>
            <a:r>
              <a:rPr lang="ru-RU" b="1" dirty="0">
                <a:solidFill>
                  <a:srgbClr val="004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Л.В., музыкальный </a:t>
            </a:r>
            <a:r>
              <a:rPr lang="ru-RU" b="1" dirty="0" smtClean="0">
                <a:solidFill>
                  <a:srgbClr val="004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42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42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Плотникова Ю.В.,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42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42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1538" y="1870099"/>
            <a:ext cx="6786610" cy="417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42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42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42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СОБЫТИЯ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42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42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 ВОЙНЫ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42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42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ОРУЖЕЙНИКИ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42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42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</a:t>
            </a: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42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ЗАВОДЫ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42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428604"/>
            <a:ext cx="835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КОВРОВ – ГОРОД ВОИНСКОЙ СЛАВ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85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ubovbezusl.ru/_ph/6/4101406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2643206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rozamira.ucoz.ru/_ph/15/1503759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643050"/>
            <a:ext cx="214314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50" name="Picture 2" descr="F:\советский-солдат-в-берли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714488"/>
            <a:ext cx="1643074" cy="2465435"/>
          </a:xfrm>
          <a:prstGeom prst="rect">
            <a:avLst/>
          </a:prstGeom>
          <a:noFill/>
        </p:spPr>
      </p:pic>
      <p:pic>
        <p:nvPicPr>
          <p:cNvPr id="53251" name="Picture 3" descr="F:\rodina_mat_zovet_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357694"/>
            <a:ext cx="3213141" cy="2143140"/>
          </a:xfrm>
          <a:prstGeom prst="rect">
            <a:avLst/>
          </a:prstGeom>
          <a:noFill/>
        </p:spPr>
      </p:pic>
      <p:pic>
        <p:nvPicPr>
          <p:cNvPr id="53252" name="Picture 4" descr="F:\1394338_den-pobedy-kartinki-vechnyi-og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357694"/>
            <a:ext cx="2214578" cy="2214578"/>
          </a:xfrm>
          <a:prstGeom prst="rect">
            <a:avLst/>
          </a:prstGeom>
          <a:noFill/>
        </p:spPr>
      </p:pic>
      <p:pic>
        <p:nvPicPr>
          <p:cNvPr id="53253" name="Picture 5" descr="F:\image1265578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7862" cy="2071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500042"/>
            <a:ext cx="757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СОБЫТИЯ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90554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2860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ВОЙНЫ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lubovbezusl.ru/_ph/6/9269587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643050"/>
            <a:ext cx="214314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143380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643050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643050"/>
            <a:ext cx="29527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143380"/>
            <a:ext cx="1785950" cy="24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mg.myslo.ru/article/9c/1c/e95d-60c8-458b-bcf8-a04d8fc7f87a/7f62e3fe-af51-454d-a50e-f0ea4bad9f7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877" y="1515440"/>
            <a:ext cx="2808312" cy="22779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0232" y="428604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ОРУЖЕЙНИКИ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sj.ru/upload/imgjournal/Hranitel/2009/06/18/shpagin1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214818"/>
            <a:ext cx="3158353" cy="21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www.museum-arms.ru/upload/iblock/c3b/%D0%A4%D0%B5%D0%B4%D0%BE%D1%80%D0%BE%D0%B2_4%D0%B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201622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429132"/>
            <a:ext cx="2857500" cy="1952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6334780"/>
            <a:ext cx="401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60000"/>
                </a:solidFill>
                <a:latin typeface="Times New Roman" pitchFamily="18" charset="0"/>
                <a:cs typeface="Times New Roman" pitchFamily="18" charset="0"/>
              </a:rPr>
              <a:t>Создатель «Бронебоек» Сергей Симонов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6139" y="6139918"/>
            <a:ext cx="3767861" cy="71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kern="1800" dirty="0" smtClean="0">
                <a:solidFill>
                  <a:srgbClr val="36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</a:pPr>
            <a:r>
              <a:rPr lang="ru-RU" sz="1400" b="1" kern="1800" dirty="0" smtClean="0">
                <a:solidFill>
                  <a:srgbClr val="36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Оружейник-самоучка - Георгий Шпагин </a:t>
            </a:r>
            <a:endParaRPr lang="ru-RU" sz="1400" b="1" dirty="0" smtClean="0">
              <a:solidFill>
                <a:srgbClr val="36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kern="1800" dirty="0" smtClean="0">
                <a:solidFill>
                  <a:srgbClr val="36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36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3571876"/>
            <a:ext cx="378618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2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b="1" kern="1800" dirty="0" smtClean="0">
                <a:solidFill>
                  <a:srgbClr val="36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Василий Дегтярёв: От солдата до генерала</a:t>
            </a:r>
            <a:endParaRPr lang="ru-RU" sz="1400" b="1" kern="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6429396"/>
            <a:ext cx="4799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4071942"/>
            <a:ext cx="2965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6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Федоров Владимир Григорьевич</a:t>
            </a:r>
            <a:endParaRPr lang="ru-RU" sz="1400" dirty="0">
              <a:solidFill>
                <a:srgbClr val="3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Портрет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785926"/>
            <a:ext cx="20669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228654" y="4949085"/>
            <a:ext cx="2742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60000"/>
                </a:solidFill>
                <a:latin typeface="An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36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Покоритель </a:t>
            </a:r>
            <a:r>
              <a:rPr lang="ru-RU" sz="1400" b="1" dirty="0">
                <a:solidFill>
                  <a:srgbClr val="36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трех </a:t>
            </a:r>
            <a:r>
              <a:rPr lang="ru-RU" sz="1400" b="1" dirty="0" smtClean="0">
                <a:solidFill>
                  <a:srgbClr val="36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стихий -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36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Семен Владимиров</a:t>
            </a:r>
            <a:endParaRPr lang="ru-RU" sz="1400" b="1" dirty="0">
              <a:solidFill>
                <a:srgbClr val="36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3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3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428604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Картинки по запросу СКАЧАТЬ ГЕРБ ГОРОДА КОВР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4357718" cy="48030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35716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ЗАВОДЫ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Картинки по запросу ФОТО ТКАЦКОЕ ПРОИЗВОДСТВО ГОРОД КОВ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21" y="1554472"/>
            <a:ext cx="2772111" cy="1849518"/>
          </a:xfrm>
          <a:prstGeom prst="rect">
            <a:avLst/>
          </a:prstGeom>
          <a:noFill/>
        </p:spPr>
      </p:pic>
      <p:pic>
        <p:nvPicPr>
          <p:cNvPr id="2050" name="Picture 2" descr="http://book33.ru/wp-content/uploads/2013/12/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123" y="1554472"/>
            <a:ext cx="2903985" cy="19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mg-fotki.yandex.ru/get/3502/cvarc.1f/0_21f48_bbd8e53d_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629" y="1738076"/>
            <a:ext cx="2738696" cy="166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mtdata.ru/u16/photo1943/20202811275-0/origin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796" y="4637325"/>
            <a:ext cx="280831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://cdn.fishki.net/upload/post/2016/05/07/1943695/tn/1453463245-2b68fe587ea0e7139bc3d4462eeed8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10" y="4637325"/>
            <a:ext cx="2723764" cy="19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c.pics.livejournal.com/merleblanc2015/75727942/51978/51978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240" y="4628527"/>
            <a:ext cx="2942719" cy="19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371" y="3860795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360000"/>
                </a:solidFill>
                <a:latin typeface="Times New Roman" pitchFamily="18" charset="0"/>
                <a:cs typeface="Times New Roman" pitchFamily="18" charset="0"/>
              </a:rPr>
              <a:t>Все для фронта! Все для победы! </a:t>
            </a:r>
            <a:endParaRPr lang="ru-RU" sz="2000" b="1" dirty="0">
              <a:solidFill>
                <a:srgbClr val="3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115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МБДОУ</cp:lastModifiedBy>
  <cp:revision>117</cp:revision>
  <dcterms:created xsi:type="dcterms:W3CDTF">2014-01-06T16:00:12Z</dcterms:created>
  <dcterms:modified xsi:type="dcterms:W3CDTF">2021-05-31T11:41:39Z</dcterms:modified>
</cp:coreProperties>
</file>